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88" r:id="rId5"/>
    <p:sldId id="289" r:id="rId6"/>
    <p:sldId id="290" r:id="rId7"/>
    <p:sldId id="292" r:id="rId8"/>
    <p:sldId id="295" r:id="rId9"/>
    <p:sldId id="293" r:id="rId10"/>
    <p:sldId id="291" r:id="rId11"/>
    <p:sldId id="285" r:id="rId12"/>
    <p:sldId id="286" r:id="rId13"/>
    <p:sldId id="274" r:id="rId14"/>
    <p:sldId id="275" r:id="rId15"/>
    <p:sldId id="276" r:id="rId16"/>
    <p:sldId id="277" r:id="rId17"/>
    <p:sldId id="278" r:id="rId18"/>
    <p:sldId id="279" r:id="rId19"/>
    <p:sldId id="257" r:id="rId20"/>
    <p:sldId id="258" r:id="rId21"/>
    <p:sldId id="259" r:id="rId22"/>
    <p:sldId id="260" r:id="rId23"/>
    <p:sldId id="261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62" r:id="rId36"/>
    <p:sldId id="280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8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7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5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3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9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3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6B61-F130-A04F-9704-CC82D9950D4B}" type="datetimeFigureOut">
              <a:rPr lang="en-US" smtClean="0"/>
              <a:t>3/03/14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8025-D273-634E-8548-7886B15C6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u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7" y="402546"/>
            <a:ext cx="8745879" cy="59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3295370648852828_gWTSplwu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7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420963968519151_6NuPGWpp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16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55468160845268_HPfdaXju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80" y="0"/>
            <a:ext cx="4275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2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055" b="21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789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493" b="32493"/>
          <a:stretch>
            <a:fillRect/>
          </a:stretch>
        </p:blipFill>
        <p:spPr>
          <a:xfrm>
            <a:off x="457200" y="1025709"/>
            <a:ext cx="8229600" cy="4658741"/>
          </a:xfrm>
        </p:spPr>
      </p:pic>
    </p:spTree>
    <p:extLst>
      <p:ext uri="{BB962C8B-B14F-4D97-AF65-F5344CB8AC3E}">
        <p14:creationId xmlns:p14="http://schemas.microsoft.com/office/powerpoint/2010/main" val="125997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0"/>
            <a:ext cx="3192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9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887" b="21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8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462" b="29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239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668" b="31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526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ngle---Onama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>
            <a:fillRect/>
          </a:stretch>
        </p:blipFill>
        <p:spPr>
          <a:xfrm>
            <a:off x="55558" y="807101"/>
            <a:ext cx="9088442" cy="4998293"/>
          </a:xfrm>
        </p:spPr>
      </p:pic>
    </p:spTree>
    <p:extLst>
      <p:ext uri="{BB962C8B-B14F-4D97-AF65-F5344CB8AC3E}">
        <p14:creationId xmlns:p14="http://schemas.microsoft.com/office/powerpoint/2010/main" val="34309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057662757576174_mcxY8Ygw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1" y="979840"/>
            <a:ext cx="431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ngle---Shattu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>
            <a:fillRect/>
          </a:stretch>
        </p:blipFill>
        <p:spPr>
          <a:xfrm>
            <a:off x="578162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0222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ngle+-+Enn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 b="10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70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1887" b="21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358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845" b="21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111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583" b="21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133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451" r="3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656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496" b="21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08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4726" r="24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7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333500"/>
            <a:ext cx="431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845" b="21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16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387469642105577_QbQBzpT7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01" y="800908"/>
            <a:ext cx="4064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99" b="13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995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78" b="3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680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048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403" b="31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56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797" b="21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62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ngle+-+Printemp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" y="468666"/>
            <a:ext cx="8861055" cy="6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0"/>
            <a:ext cx="469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95" b="2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02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0425528791143036_mEH03U7f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2" y="0"/>
            <a:ext cx="538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6556871664596009_Qsa6x9pv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6" y="1537163"/>
            <a:ext cx="4318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6556871664596010_FIYIHxFr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78" y="2106649"/>
            <a:ext cx="3810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6556871664596068_AQejDvjr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01" y="786308"/>
            <a:ext cx="4572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6556871664596093_Lp756OS1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22" y="0"/>
            <a:ext cx="6050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6556871664596015_UXO6xhp1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1" y="1843920"/>
            <a:ext cx="4826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Macintosh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 Admin</dc:creator>
  <cp:lastModifiedBy>Home Admin</cp:lastModifiedBy>
  <cp:revision>8</cp:revision>
  <dcterms:created xsi:type="dcterms:W3CDTF">2012-09-15T10:10:45Z</dcterms:created>
  <dcterms:modified xsi:type="dcterms:W3CDTF">2014-03-02T18:51:47Z</dcterms:modified>
</cp:coreProperties>
</file>