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6" r:id="rId3"/>
    <p:sldId id="257" r:id="rId4"/>
    <p:sldId id="258" r:id="rId5"/>
    <p:sldId id="259" r:id="rId6"/>
    <p:sldId id="260" r:id="rId7"/>
    <p:sldId id="261" r:id="rId8"/>
    <p:sldId id="263" r:id="rId9"/>
    <p:sldId id="264" r:id="rId10"/>
    <p:sldId id="265"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864"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9A6C03-3A14-4EB9-BB99-DF627418B672}" type="datetimeFigureOut">
              <a:rPr lang="en-AU" smtClean="0"/>
              <a:t>6/06/2014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71E7BF-DCC8-4078-AB75-00351C7BB9E6}" type="slidenum">
              <a:rPr lang="en-AU" smtClean="0"/>
              <a:t>‹#›</a:t>
            </a:fld>
            <a:endParaRPr lang="en-AU"/>
          </a:p>
        </p:txBody>
      </p:sp>
    </p:spTree>
    <p:extLst>
      <p:ext uri="{BB962C8B-B14F-4D97-AF65-F5344CB8AC3E}">
        <p14:creationId xmlns:p14="http://schemas.microsoft.com/office/powerpoint/2010/main" val="253224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0C9283D-73F1-43D0-A43C-2BBEC9E94C41}" type="datetimeFigureOut">
              <a:rPr lang="en-AU" smtClean="0"/>
              <a:t>6/06/2014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ABC6ABA-327E-4622-BFE9-B6A77076178C}" type="slidenum">
              <a:rPr lang="en-AU" smtClean="0"/>
              <a:t>‹#›</a:t>
            </a:fld>
            <a:endParaRPr lang="en-AU"/>
          </a:p>
        </p:txBody>
      </p:sp>
    </p:spTree>
    <p:extLst>
      <p:ext uri="{BB962C8B-B14F-4D97-AF65-F5344CB8AC3E}">
        <p14:creationId xmlns:p14="http://schemas.microsoft.com/office/powerpoint/2010/main" val="121058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0C9283D-73F1-43D0-A43C-2BBEC9E94C41}" type="datetimeFigureOut">
              <a:rPr lang="en-AU" smtClean="0"/>
              <a:t>6/06/2014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ABC6ABA-327E-4622-BFE9-B6A77076178C}" type="slidenum">
              <a:rPr lang="en-AU" smtClean="0"/>
              <a:t>‹#›</a:t>
            </a:fld>
            <a:endParaRPr lang="en-AU"/>
          </a:p>
        </p:txBody>
      </p:sp>
    </p:spTree>
    <p:extLst>
      <p:ext uri="{BB962C8B-B14F-4D97-AF65-F5344CB8AC3E}">
        <p14:creationId xmlns:p14="http://schemas.microsoft.com/office/powerpoint/2010/main" val="2905809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0C9283D-73F1-43D0-A43C-2BBEC9E94C41}" type="datetimeFigureOut">
              <a:rPr lang="en-AU" smtClean="0"/>
              <a:t>6/06/2014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ABC6ABA-327E-4622-BFE9-B6A77076178C}" type="slidenum">
              <a:rPr lang="en-AU" smtClean="0"/>
              <a:t>‹#›</a:t>
            </a:fld>
            <a:endParaRPr lang="en-AU"/>
          </a:p>
        </p:txBody>
      </p:sp>
    </p:spTree>
    <p:extLst>
      <p:ext uri="{BB962C8B-B14F-4D97-AF65-F5344CB8AC3E}">
        <p14:creationId xmlns:p14="http://schemas.microsoft.com/office/powerpoint/2010/main" val="121413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0C9283D-73F1-43D0-A43C-2BBEC9E94C41}" type="datetimeFigureOut">
              <a:rPr lang="en-AU" smtClean="0"/>
              <a:t>6/06/2014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ABC6ABA-327E-4622-BFE9-B6A77076178C}" type="slidenum">
              <a:rPr lang="en-AU" smtClean="0"/>
              <a:t>‹#›</a:t>
            </a:fld>
            <a:endParaRPr lang="en-AU"/>
          </a:p>
        </p:txBody>
      </p:sp>
    </p:spTree>
    <p:extLst>
      <p:ext uri="{BB962C8B-B14F-4D97-AF65-F5344CB8AC3E}">
        <p14:creationId xmlns:p14="http://schemas.microsoft.com/office/powerpoint/2010/main" val="1979314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C9283D-73F1-43D0-A43C-2BBEC9E94C41}" type="datetimeFigureOut">
              <a:rPr lang="en-AU" smtClean="0"/>
              <a:t>6/06/2014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ABC6ABA-327E-4622-BFE9-B6A77076178C}" type="slidenum">
              <a:rPr lang="en-AU" smtClean="0"/>
              <a:t>‹#›</a:t>
            </a:fld>
            <a:endParaRPr lang="en-AU"/>
          </a:p>
        </p:txBody>
      </p:sp>
    </p:spTree>
    <p:extLst>
      <p:ext uri="{BB962C8B-B14F-4D97-AF65-F5344CB8AC3E}">
        <p14:creationId xmlns:p14="http://schemas.microsoft.com/office/powerpoint/2010/main" val="164991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0C9283D-73F1-43D0-A43C-2BBEC9E94C41}" type="datetimeFigureOut">
              <a:rPr lang="en-AU" smtClean="0"/>
              <a:t>6/06/2014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ABC6ABA-327E-4622-BFE9-B6A77076178C}" type="slidenum">
              <a:rPr lang="en-AU" smtClean="0"/>
              <a:t>‹#›</a:t>
            </a:fld>
            <a:endParaRPr lang="en-AU"/>
          </a:p>
        </p:txBody>
      </p:sp>
    </p:spTree>
    <p:extLst>
      <p:ext uri="{BB962C8B-B14F-4D97-AF65-F5344CB8AC3E}">
        <p14:creationId xmlns:p14="http://schemas.microsoft.com/office/powerpoint/2010/main" val="1890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0C9283D-73F1-43D0-A43C-2BBEC9E94C41}" type="datetimeFigureOut">
              <a:rPr lang="en-AU" smtClean="0"/>
              <a:t>6/06/2014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ABC6ABA-327E-4622-BFE9-B6A77076178C}" type="slidenum">
              <a:rPr lang="en-AU" smtClean="0"/>
              <a:t>‹#›</a:t>
            </a:fld>
            <a:endParaRPr lang="en-AU"/>
          </a:p>
        </p:txBody>
      </p:sp>
    </p:spTree>
    <p:extLst>
      <p:ext uri="{BB962C8B-B14F-4D97-AF65-F5344CB8AC3E}">
        <p14:creationId xmlns:p14="http://schemas.microsoft.com/office/powerpoint/2010/main" val="325204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0C9283D-73F1-43D0-A43C-2BBEC9E94C41}" type="datetimeFigureOut">
              <a:rPr lang="en-AU" smtClean="0"/>
              <a:t>6/06/2014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ABC6ABA-327E-4622-BFE9-B6A77076178C}" type="slidenum">
              <a:rPr lang="en-AU" smtClean="0"/>
              <a:t>‹#›</a:t>
            </a:fld>
            <a:endParaRPr lang="en-AU"/>
          </a:p>
        </p:txBody>
      </p:sp>
    </p:spTree>
    <p:extLst>
      <p:ext uri="{BB962C8B-B14F-4D97-AF65-F5344CB8AC3E}">
        <p14:creationId xmlns:p14="http://schemas.microsoft.com/office/powerpoint/2010/main" val="1326390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9283D-73F1-43D0-A43C-2BBEC9E94C41}" type="datetimeFigureOut">
              <a:rPr lang="en-AU" smtClean="0"/>
              <a:t>6/06/2014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ABC6ABA-327E-4622-BFE9-B6A77076178C}" type="slidenum">
              <a:rPr lang="en-AU" smtClean="0"/>
              <a:t>‹#›</a:t>
            </a:fld>
            <a:endParaRPr lang="en-AU"/>
          </a:p>
        </p:txBody>
      </p:sp>
    </p:spTree>
    <p:extLst>
      <p:ext uri="{BB962C8B-B14F-4D97-AF65-F5344CB8AC3E}">
        <p14:creationId xmlns:p14="http://schemas.microsoft.com/office/powerpoint/2010/main" val="2791974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9283D-73F1-43D0-A43C-2BBEC9E94C41}" type="datetimeFigureOut">
              <a:rPr lang="en-AU" smtClean="0"/>
              <a:t>6/06/2014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ABC6ABA-327E-4622-BFE9-B6A77076178C}" type="slidenum">
              <a:rPr lang="en-AU" smtClean="0"/>
              <a:t>‹#›</a:t>
            </a:fld>
            <a:endParaRPr lang="en-AU"/>
          </a:p>
        </p:txBody>
      </p:sp>
    </p:spTree>
    <p:extLst>
      <p:ext uri="{BB962C8B-B14F-4D97-AF65-F5344CB8AC3E}">
        <p14:creationId xmlns:p14="http://schemas.microsoft.com/office/powerpoint/2010/main" val="4036377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9283D-73F1-43D0-A43C-2BBEC9E94C41}" type="datetimeFigureOut">
              <a:rPr lang="en-AU" smtClean="0"/>
              <a:t>6/06/2014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ABC6ABA-327E-4622-BFE9-B6A77076178C}" type="slidenum">
              <a:rPr lang="en-AU" smtClean="0"/>
              <a:t>‹#›</a:t>
            </a:fld>
            <a:endParaRPr lang="en-AU"/>
          </a:p>
        </p:txBody>
      </p:sp>
    </p:spTree>
    <p:extLst>
      <p:ext uri="{BB962C8B-B14F-4D97-AF65-F5344CB8AC3E}">
        <p14:creationId xmlns:p14="http://schemas.microsoft.com/office/powerpoint/2010/main" val="434451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9283D-73F1-43D0-A43C-2BBEC9E94C41}" type="datetimeFigureOut">
              <a:rPr lang="en-AU" smtClean="0"/>
              <a:t>6/06/2014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C6ABA-327E-4622-BFE9-B6A77076178C}" type="slidenum">
              <a:rPr lang="en-AU" smtClean="0"/>
              <a:t>‹#›</a:t>
            </a:fld>
            <a:endParaRPr lang="en-AU"/>
          </a:p>
        </p:txBody>
      </p:sp>
    </p:spTree>
    <p:extLst>
      <p:ext uri="{BB962C8B-B14F-4D97-AF65-F5344CB8AC3E}">
        <p14:creationId xmlns:p14="http://schemas.microsoft.com/office/powerpoint/2010/main" val="319465770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501008"/>
            <a:ext cx="7772400" cy="1470025"/>
          </a:xfrm>
        </p:spPr>
        <p:txBody>
          <a:bodyPr/>
          <a:lstStyle/>
          <a:p>
            <a:r>
              <a:rPr lang="en-AU" dirty="0" smtClean="0"/>
              <a:t>How to use your iPad at School</a:t>
            </a:r>
            <a:endParaRPr lang="en-AU" dirty="0"/>
          </a:p>
        </p:txBody>
      </p:sp>
      <p:sp>
        <p:nvSpPr>
          <p:cNvPr id="3" name="Subtitle 2"/>
          <p:cNvSpPr>
            <a:spLocks noGrp="1"/>
          </p:cNvSpPr>
          <p:nvPr>
            <p:ph type="subTitle" idx="1"/>
          </p:nvPr>
        </p:nvSpPr>
        <p:spPr>
          <a:xfrm>
            <a:off x="1403648" y="5085184"/>
            <a:ext cx="6400800" cy="838944"/>
          </a:xfrm>
        </p:spPr>
        <p:txBody>
          <a:bodyPr/>
          <a:lstStyle/>
          <a:p>
            <a:r>
              <a:rPr lang="en-AU" dirty="0" smtClean="0"/>
              <a:t>Configuration - KPS 2014</a:t>
            </a:r>
            <a:endParaRPr lang="en-AU" dirty="0"/>
          </a:p>
        </p:txBody>
      </p:sp>
      <p:pic>
        <p:nvPicPr>
          <p:cNvPr id="1026" name="Picture 2" descr="C:\Users\Kieren\Desktop\ipad\wallpapers\kps-logo-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692696"/>
            <a:ext cx="2736304" cy="268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030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Kieren\Desktop\screenshots\IMG_00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4416878" cy="58891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08104" y="1196752"/>
            <a:ext cx="2880320" cy="3970318"/>
          </a:xfrm>
          <a:prstGeom prst="rect">
            <a:avLst/>
          </a:prstGeom>
          <a:noFill/>
        </p:spPr>
        <p:txBody>
          <a:bodyPr wrap="square" rtlCol="0">
            <a:spAutoFit/>
          </a:bodyPr>
          <a:lstStyle/>
          <a:p>
            <a:r>
              <a:rPr lang="en-AU" dirty="0" smtClean="0"/>
              <a:t>2. Then click here,</a:t>
            </a:r>
          </a:p>
          <a:p>
            <a:endParaRPr lang="en-AU" dirty="0"/>
          </a:p>
          <a:p>
            <a:endParaRPr lang="en-AU" dirty="0" smtClean="0"/>
          </a:p>
          <a:p>
            <a:endParaRPr lang="en-AU" dirty="0"/>
          </a:p>
          <a:p>
            <a:r>
              <a:rPr lang="en-AU" dirty="0" smtClean="0"/>
              <a:t>3. Then here,</a:t>
            </a:r>
          </a:p>
          <a:p>
            <a:endParaRPr lang="en-AU" dirty="0"/>
          </a:p>
          <a:p>
            <a:endParaRPr lang="en-AU" dirty="0" smtClean="0"/>
          </a:p>
          <a:p>
            <a:r>
              <a:rPr lang="en-AU" dirty="0" smtClean="0"/>
              <a:t>4. And finally name your shortcut. KPS Portal is probably a good name.</a:t>
            </a:r>
          </a:p>
          <a:p>
            <a:endParaRPr lang="en-AU" dirty="0"/>
          </a:p>
          <a:p>
            <a:r>
              <a:rPr lang="en-AU" dirty="0" smtClean="0"/>
              <a:t>This can only be accessed at school. It wont work at home.</a:t>
            </a:r>
            <a:endParaRPr lang="en-AU" dirty="0"/>
          </a:p>
        </p:txBody>
      </p:sp>
      <p:cxnSp>
        <p:nvCxnSpPr>
          <p:cNvPr id="5" name="Straight Arrow Connector 4"/>
          <p:cNvCxnSpPr/>
          <p:nvPr/>
        </p:nvCxnSpPr>
        <p:spPr>
          <a:xfrm flipH="1" flipV="1">
            <a:off x="1331640" y="692696"/>
            <a:ext cx="4032448" cy="64807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p:nvPr/>
        </p:nvCxnSpPr>
        <p:spPr>
          <a:xfrm flipH="1" flipV="1">
            <a:off x="1691680" y="1916832"/>
            <a:ext cx="3672408" cy="64807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27804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Kieren\Desktop\screenshots\IMG_00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4052565" cy="54034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32040" y="1196752"/>
            <a:ext cx="3456384" cy="2308324"/>
          </a:xfrm>
          <a:prstGeom prst="rect">
            <a:avLst/>
          </a:prstGeom>
          <a:noFill/>
        </p:spPr>
        <p:txBody>
          <a:bodyPr wrap="square" rtlCol="0">
            <a:spAutoFit/>
          </a:bodyPr>
          <a:lstStyle/>
          <a:p>
            <a:r>
              <a:rPr lang="en-AU" dirty="0" smtClean="0"/>
              <a:t>4. To put your student portal on the home screens, repeat the earlier process, but with the address</a:t>
            </a:r>
          </a:p>
          <a:p>
            <a:endParaRPr lang="en-AU" dirty="0"/>
          </a:p>
          <a:p>
            <a:r>
              <a:rPr lang="en-AU" dirty="0" smtClean="0"/>
              <a:t>student.det.nsw.edu.au</a:t>
            </a:r>
          </a:p>
          <a:p>
            <a:endParaRPr lang="en-AU" dirty="0"/>
          </a:p>
          <a:p>
            <a:r>
              <a:rPr lang="en-AU" dirty="0" smtClean="0"/>
              <a:t>In the </a:t>
            </a:r>
            <a:r>
              <a:rPr lang="en-AU" dirty="0" err="1" smtClean="0"/>
              <a:t>url</a:t>
            </a:r>
            <a:r>
              <a:rPr lang="en-AU" dirty="0" smtClean="0"/>
              <a:t> bar. </a:t>
            </a:r>
            <a:endParaRPr lang="en-AU" dirty="0"/>
          </a:p>
        </p:txBody>
      </p:sp>
      <p:cxnSp>
        <p:nvCxnSpPr>
          <p:cNvPr id="8" name="Straight Arrow Connector 7"/>
          <p:cNvCxnSpPr/>
          <p:nvPr/>
        </p:nvCxnSpPr>
        <p:spPr>
          <a:xfrm flipH="1" flipV="1">
            <a:off x="2637842" y="764704"/>
            <a:ext cx="2294198" cy="194421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143753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Kieren\Desktop\screenshots\IMG_00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64704"/>
            <a:ext cx="4180111" cy="55734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4616" y="984386"/>
            <a:ext cx="3168352" cy="6186309"/>
          </a:xfrm>
          <a:prstGeom prst="rect">
            <a:avLst/>
          </a:prstGeom>
          <a:noFill/>
        </p:spPr>
        <p:txBody>
          <a:bodyPr wrap="square" rtlCol="0">
            <a:spAutoFit/>
          </a:bodyPr>
          <a:lstStyle/>
          <a:p>
            <a:r>
              <a:rPr lang="en-AU" dirty="0" smtClean="0"/>
              <a:t>If you have done these steps correctly, you should have icons on your home screens.</a:t>
            </a:r>
          </a:p>
          <a:p>
            <a:endParaRPr lang="en-AU" dirty="0"/>
          </a:p>
          <a:p>
            <a:endParaRPr lang="en-AU" dirty="0" smtClean="0"/>
          </a:p>
          <a:p>
            <a:endParaRPr lang="en-AU" dirty="0"/>
          </a:p>
          <a:p>
            <a:endParaRPr lang="en-AU" dirty="0" smtClean="0"/>
          </a:p>
          <a:p>
            <a:endParaRPr lang="en-AU" dirty="0"/>
          </a:p>
          <a:p>
            <a:endParaRPr lang="en-AU" dirty="0" smtClean="0"/>
          </a:p>
          <a:p>
            <a:endParaRPr lang="en-AU" dirty="0"/>
          </a:p>
          <a:p>
            <a:r>
              <a:rPr lang="en-AU" dirty="0" smtClean="0"/>
              <a:t>I hope you enjoy using your iPads at school. If you have any questions, come and see me. Remember to always be safe, responsible and respectful when using technology in your class.</a:t>
            </a:r>
          </a:p>
          <a:p>
            <a:endParaRPr lang="en-AU" dirty="0"/>
          </a:p>
          <a:p>
            <a:r>
              <a:rPr lang="en-AU" dirty="0" smtClean="0"/>
              <a:t>Mr Corbyn</a:t>
            </a:r>
          </a:p>
          <a:p>
            <a:endParaRPr lang="en-AU" dirty="0"/>
          </a:p>
          <a:p>
            <a:endParaRPr lang="en-AU" dirty="0" smtClean="0"/>
          </a:p>
          <a:p>
            <a:endParaRPr lang="en-AU" dirty="0"/>
          </a:p>
        </p:txBody>
      </p:sp>
      <p:cxnSp>
        <p:nvCxnSpPr>
          <p:cNvPr id="6" name="Straight Arrow Connector 5"/>
          <p:cNvCxnSpPr/>
          <p:nvPr/>
        </p:nvCxnSpPr>
        <p:spPr>
          <a:xfrm flipH="1" flipV="1">
            <a:off x="3563888" y="1844824"/>
            <a:ext cx="1580728" cy="43204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flipH="1" flipV="1">
            <a:off x="4463988" y="1556792"/>
            <a:ext cx="680628" cy="72008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99782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457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ieren\Desktop\screenshots\IMG_00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744" y="980728"/>
            <a:ext cx="3346289" cy="44617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16016" y="980728"/>
            <a:ext cx="3744416" cy="646331"/>
          </a:xfrm>
          <a:prstGeom prst="rect">
            <a:avLst/>
          </a:prstGeom>
          <a:noFill/>
        </p:spPr>
        <p:txBody>
          <a:bodyPr wrap="square" rtlCol="0">
            <a:spAutoFit/>
          </a:bodyPr>
          <a:lstStyle/>
          <a:p>
            <a:pPr marL="342900" indent="-342900">
              <a:buAutoNum type="arabicPeriod"/>
            </a:pPr>
            <a:r>
              <a:rPr lang="en-AU" dirty="0" smtClean="0"/>
              <a:t>Unlock your </a:t>
            </a:r>
            <a:r>
              <a:rPr lang="en-AU" dirty="0" err="1" smtClean="0"/>
              <a:t>ipad</a:t>
            </a:r>
            <a:r>
              <a:rPr lang="en-AU" dirty="0" smtClean="0"/>
              <a:t>.</a:t>
            </a:r>
          </a:p>
          <a:p>
            <a:pPr marL="342900" indent="-342900">
              <a:buAutoNum type="arabicPeriod"/>
            </a:pPr>
            <a:r>
              <a:rPr lang="en-AU" dirty="0" smtClean="0"/>
              <a:t>Find the Settings icon. Click it</a:t>
            </a:r>
            <a:endParaRPr lang="en-AU" dirty="0"/>
          </a:p>
        </p:txBody>
      </p:sp>
      <p:cxnSp>
        <p:nvCxnSpPr>
          <p:cNvPr id="4" name="Straight Arrow Connector 3"/>
          <p:cNvCxnSpPr/>
          <p:nvPr/>
        </p:nvCxnSpPr>
        <p:spPr>
          <a:xfrm flipH="1">
            <a:off x="3059832" y="1484784"/>
            <a:ext cx="1656184" cy="194421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27804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ieren\Desktop\screenshots\IMG_00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140" y="620688"/>
            <a:ext cx="4146884" cy="55291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92080" y="908720"/>
            <a:ext cx="2736304" cy="2031325"/>
          </a:xfrm>
          <a:prstGeom prst="rect">
            <a:avLst/>
          </a:prstGeom>
          <a:noFill/>
        </p:spPr>
        <p:txBody>
          <a:bodyPr wrap="square" rtlCol="0">
            <a:spAutoFit/>
          </a:bodyPr>
          <a:lstStyle/>
          <a:p>
            <a:r>
              <a:rPr lang="en-AU" dirty="0" smtClean="0"/>
              <a:t>3. Ensure Wi-Fi is switched on. This is indicated by the green.</a:t>
            </a:r>
          </a:p>
          <a:p>
            <a:endParaRPr lang="en-AU" dirty="0"/>
          </a:p>
          <a:p>
            <a:r>
              <a:rPr lang="en-AU" dirty="0" smtClean="0"/>
              <a:t>4. Select our school wireless network. It is called </a:t>
            </a:r>
            <a:r>
              <a:rPr lang="en-AU" dirty="0" err="1" smtClean="0"/>
              <a:t>KPSWireless</a:t>
            </a:r>
            <a:r>
              <a:rPr lang="en-AU" dirty="0" smtClean="0"/>
              <a:t>.</a:t>
            </a:r>
            <a:endParaRPr lang="en-AU" dirty="0"/>
          </a:p>
        </p:txBody>
      </p:sp>
      <p:cxnSp>
        <p:nvCxnSpPr>
          <p:cNvPr id="7" name="Straight Arrow Connector 6"/>
          <p:cNvCxnSpPr/>
          <p:nvPr/>
        </p:nvCxnSpPr>
        <p:spPr>
          <a:xfrm flipH="1" flipV="1">
            <a:off x="4644008" y="1268760"/>
            <a:ext cx="648072" cy="9465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flipH="1" flipV="1">
            <a:off x="3563888" y="1772816"/>
            <a:ext cx="1728192" cy="43204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8919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ieren\Desktop\screenshots\IMG_00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4301257" cy="57350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92080" y="1124744"/>
            <a:ext cx="3528392" cy="2862322"/>
          </a:xfrm>
          <a:prstGeom prst="rect">
            <a:avLst/>
          </a:prstGeom>
          <a:noFill/>
        </p:spPr>
        <p:txBody>
          <a:bodyPr wrap="square" rtlCol="0">
            <a:spAutoFit/>
          </a:bodyPr>
          <a:lstStyle/>
          <a:p>
            <a:r>
              <a:rPr lang="en-AU" dirty="0" smtClean="0"/>
              <a:t>5. When prompted for the password, enter:</a:t>
            </a:r>
          </a:p>
          <a:p>
            <a:endParaRPr lang="en-AU" dirty="0"/>
          </a:p>
          <a:p>
            <a:r>
              <a:rPr lang="en-AU" dirty="0"/>
              <a:t>k</a:t>
            </a:r>
            <a:r>
              <a:rPr lang="en-AU" dirty="0" smtClean="0"/>
              <a:t>pskpskpskps1</a:t>
            </a:r>
          </a:p>
          <a:p>
            <a:endParaRPr lang="en-AU" dirty="0"/>
          </a:p>
          <a:p>
            <a:r>
              <a:rPr lang="en-AU" dirty="0" smtClean="0"/>
              <a:t>(that’s </a:t>
            </a:r>
            <a:r>
              <a:rPr lang="en-AU" dirty="0" err="1" smtClean="0"/>
              <a:t>kps</a:t>
            </a:r>
            <a:r>
              <a:rPr lang="en-AU" dirty="0" smtClean="0"/>
              <a:t> x4 with no capitals, then the number 1).</a:t>
            </a:r>
          </a:p>
          <a:p>
            <a:endParaRPr lang="en-AU" dirty="0"/>
          </a:p>
          <a:p>
            <a:endParaRPr lang="en-AU" dirty="0" smtClean="0"/>
          </a:p>
          <a:p>
            <a:r>
              <a:rPr lang="en-AU" dirty="0" smtClean="0"/>
              <a:t>6. Click Join.</a:t>
            </a:r>
            <a:endParaRPr lang="en-AU" dirty="0"/>
          </a:p>
        </p:txBody>
      </p:sp>
      <p:cxnSp>
        <p:nvCxnSpPr>
          <p:cNvPr id="4" name="Straight Arrow Connector 3"/>
          <p:cNvCxnSpPr/>
          <p:nvPr/>
        </p:nvCxnSpPr>
        <p:spPr>
          <a:xfrm flipH="1">
            <a:off x="2123728" y="1363414"/>
            <a:ext cx="3168352" cy="105747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 name="Straight Arrow Connector 5"/>
          <p:cNvCxnSpPr/>
          <p:nvPr/>
        </p:nvCxnSpPr>
        <p:spPr>
          <a:xfrm flipH="1">
            <a:off x="4499992" y="3811686"/>
            <a:ext cx="792088" cy="141751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27804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ieren\Desktop\screenshots\IMG_00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4234929" cy="56465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76056" y="1052736"/>
            <a:ext cx="3528392" cy="2308324"/>
          </a:xfrm>
          <a:prstGeom prst="rect">
            <a:avLst/>
          </a:prstGeom>
          <a:noFill/>
        </p:spPr>
        <p:txBody>
          <a:bodyPr wrap="square" rtlCol="0">
            <a:spAutoFit/>
          </a:bodyPr>
          <a:lstStyle/>
          <a:p>
            <a:r>
              <a:rPr lang="en-AU" dirty="0" smtClean="0"/>
              <a:t>7. Initial connection has been successful if indicated by both the tick, and the wireless icon.</a:t>
            </a:r>
          </a:p>
          <a:p>
            <a:endParaRPr lang="en-AU" dirty="0"/>
          </a:p>
          <a:p>
            <a:endParaRPr lang="en-AU" dirty="0" smtClean="0"/>
          </a:p>
          <a:p>
            <a:r>
              <a:rPr lang="en-AU" dirty="0" smtClean="0"/>
              <a:t>8. You must now click on the small blue info icon next to the wireless network indicator.</a:t>
            </a:r>
            <a:endParaRPr lang="en-AU" dirty="0"/>
          </a:p>
        </p:txBody>
      </p:sp>
      <p:cxnSp>
        <p:nvCxnSpPr>
          <p:cNvPr id="4" name="Straight Arrow Connector 3"/>
          <p:cNvCxnSpPr/>
          <p:nvPr/>
        </p:nvCxnSpPr>
        <p:spPr>
          <a:xfrm flipH="1" flipV="1">
            <a:off x="899592" y="548680"/>
            <a:ext cx="4176464" cy="57606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 name="Straight Arrow Connector 4"/>
          <p:cNvCxnSpPr/>
          <p:nvPr/>
        </p:nvCxnSpPr>
        <p:spPr>
          <a:xfrm flipH="1">
            <a:off x="2657016" y="1124744"/>
            <a:ext cx="2419040" cy="29641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flipH="1" flipV="1">
            <a:off x="4499992" y="1421160"/>
            <a:ext cx="576064" cy="145442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27804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ieren\Desktop\screenshots\IMG_00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4336479" cy="57819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47362" y="836712"/>
            <a:ext cx="3113069" cy="3139321"/>
          </a:xfrm>
          <a:prstGeom prst="rect">
            <a:avLst/>
          </a:prstGeom>
          <a:noFill/>
        </p:spPr>
        <p:txBody>
          <a:bodyPr wrap="square" rtlCol="0">
            <a:spAutoFit/>
          </a:bodyPr>
          <a:lstStyle/>
          <a:p>
            <a:r>
              <a:rPr lang="en-AU" dirty="0" smtClean="0"/>
              <a:t>9. All of this information should ‘self assign’. That means it will appear itself. Every device will look slightly different. Its how the network names your device.</a:t>
            </a:r>
          </a:p>
          <a:p>
            <a:endParaRPr lang="en-AU" dirty="0"/>
          </a:p>
          <a:p>
            <a:endParaRPr lang="en-AU" dirty="0" smtClean="0"/>
          </a:p>
          <a:p>
            <a:r>
              <a:rPr lang="en-AU" dirty="0" smtClean="0"/>
              <a:t>10. We have to enter special information by click the box that says ‘Manual’. </a:t>
            </a:r>
            <a:endParaRPr lang="en-AU" dirty="0"/>
          </a:p>
        </p:txBody>
      </p:sp>
      <p:cxnSp>
        <p:nvCxnSpPr>
          <p:cNvPr id="4" name="Straight Arrow Connector 3"/>
          <p:cNvCxnSpPr/>
          <p:nvPr/>
        </p:nvCxnSpPr>
        <p:spPr>
          <a:xfrm flipH="1">
            <a:off x="3923928" y="3717032"/>
            <a:ext cx="1368152" cy="5040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p:nvPr/>
        </p:nvCxnSpPr>
        <p:spPr>
          <a:xfrm flipH="1">
            <a:off x="4788024" y="1363414"/>
            <a:ext cx="504056" cy="104295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27804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Kieren\Desktop\screenshots\IMG_0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987" y="476672"/>
            <a:ext cx="4160639" cy="55475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88024" y="1412776"/>
            <a:ext cx="3816424" cy="3046988"/>
          </a:xfrm>
          <a:prstGeom prst="rect">
            <a:avLst/>
          </a:prstGeom>
          <a:noFill/>
        </p:spPr>
        <p:txBody>
          <a:bodyPr wrap="square" rtlCol="0">
            <a:spAutoFit/>
          </a:bodyPr>
          <a:lstStyle/>
          <a:p>
            <a:r>
              <a:rPr lang="en-AU" dirty="0" smtClean="0"/>
              <a:t>11. In the box that says ‘server’, you need to carefully write </a:t>
            </a:r>
          </a:p>
          <a:p>
            <a:endParaRPr lang="en-AU" dirty="0"/>
          </a:p>
          <a:p>
            <a:r>
              <a:rPr lang="en-AU" sz="2400" dirty="0" smtClean="0"/>
              <a:t>proxy.det.nsw.edu.au</a:t>
            </a:r>
          </a:p>
          <a:p>
            <a:endParaRPr lang="en-AU" sz="2400" dirty="0"/>
          </a:p>
          <a:p>
            <a:r>
              <a:rPr lang="en-AU" dirty="0" smtClean="0"/>
              <a:t>No spaces, and no capitals.</a:t>
            </a:r>
          </a:p>
          <a:p>
            <a:endParaRPr lang="en-AU" dirty="0"/>
          </a:p>
          <a:p>
            <a:endParaRPr lang="en-AU" dirty="0" smtClean="0"/>
          </a:p>
          <a:p>
            <a:r>
              <a:rPr lang="en-AU" dirty="0" smtClean="0"/>
              <a:t>12. In the box that says port, you need to write 8080.</a:t>
            </a:r>
          </a:p>
        </p:txBody>
      </p:sp>
      <p:pic>
        <p:nvPicPr>
          <p:cNvPr id="4" name="Picture 2" descr="C:\Users\Kieren\Desktop\screenshots\IMG_00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643" y="500478"/>
            <a:ext cx="4392488" cy="58566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3995936" y="2564904"/>
            <a:ext cx="736196" cy="86389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flipH="1" flipV="1">
            <a:off x="4364034" y="3933056"/>
            <a:ext cx="243970"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27804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Kieren\Desktop\screenshots\IMG_00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28912"/>
            <a:ext cx="4113535" cy="54847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16016" y="1124744"/>
            <a:ext cx="3240360" cy="2585323"/>
          </a:xfrm>
          <a:prstGeom prst="rect">
            <a:avLst/>
          </a:prstGeom>
          <a:noFill/>
        </p:spPr>
        <p:txBody>
          <a:bodyPr wrap="square" rtlCol="0">
            <a:spAutoFit/>
          </a:bodyPr>
          <a:lstStyle/>
          <a:p>
            <a:r>
              <a:rPr lang="en-AU" dirty="0" smtClean="0"/>
              <a:t>13. If you want to, you can ask the device to remember your username and password. This will make internet use quicker. To do this, slide this switch, then enter you internet username and password just as you would on a school computer to use the internet.</a:t>
            </a:r>
            <a:endParaRPr lang="en-AU" dirty="0"/>
          </a:p>
        </p:txBody>
      </p:sp>
      <p:cxnSp>
        <p:nvCxnSpPr>
          <p:cNvPr id="5" name="Straight Arrow Connector 4"/>
          <p:cNvCxnSpPr>
            <a:stCxn id="3" idx="1"/>
          </p:cNvCxnSpPr>
          <p:nvPr/>
        </p:nvCxnSpPr>
        <p:spPr>
          <a:xfrm flipH="1">
            <a:off x="4211960" y="2417406"/>
            <a:ext cx="504056" cy="115561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flipH="1">
            <a:off x="4319972" y="3717032"/>
            <a:ext cx="972108"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27804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Kieren\Desktop\screenshots\IMG_00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53" y="548680"/>
            <a:ext cx="4264986" cy="56866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60032" y="836712"/>
            <a:ext cx="4032448" cy="3970318"/>
          </a:xfrm>
          <a:prstGeom prst="rect">
            <a:avLst/>
          </a:prstGeom>
          <a:noFill/>
        </p:spPr>
        <p:txBody>
          <a:bodyPr wrap="square" rtlCol="0">
            <a:spAutoFit/>
          </a:bodyPr>
          <a:lstStyle/>
          <a:p>
            <a:r>
              <a:rPr lang="en-AU" dirty="0" smtClean="0"/>
              <a:t>You should now have access to the internet. </a:t>
            </a:r>
          </a:p>
          <a:p>
            <a:endParaRPr lang="en-AU" dirty="0"/>
          </a:p>
          <a:p>
            <a:r>
              <a:rPr lang="en-AU" dirty="0" smtClean="0"/>
              <a:t>Enter you username and password every time it requests it. Do not cancel it.</a:t>
            </a:r>
          </a:p>
          <a:p>
            <a:endParaRPr lang="en-AU" dirty="0"/>
          </a:p>
          <a:p>
            <a:r>
              <a:rPr lang="en-AU" dirty="0" smtClean="0"/>
              <a:t>Too add our intranet page to your home screens:</a:t>
            </a:r>
          </a:p>
          <a:p>
            <a:endParaRPr lang="en-AU" dirty="0" smtClean="0"/>
          </a:p>
          <a:p>
            <a:r>
              <a:rPr lang="en-AU" dirty="0" smtClean="0"/>
              <a:t>1. Enter </a:t>
            </a:r>
            <a:endParaRPr lang="en-AU" dirty="0"/>
          </a:p>
          <a:p>
            <a:endParaRPr lang="en-AU" dirty="0" smtClean="0"/>
          </a:p>
          <a:p>
            <a:r>
              <a:rPr lang="en-AU" dirty="0" smtClean="0"/>
              <a:t>server.kiama-p.schools.nsw.edu.au</a:t>
            </a:r>
          </a:p>
          <a:p>
            <a:endParaRPr lang="en-AU" dirty="0"/>
          </a:p>
          <a:p>
            <a:r>
              <a:rPr lang="en-AU" dirty="0" smtClean="0"/>
              <a:t>Into the </a:t>
            </a:r>
            <a:r>
              <a:rPr lang="en-AU" dirty="0" err="1" smtClean="0"/>
              <a:t>url</a:t>
            </a:r>
            <a:r>
              <a:rPr lang="en-AU" dirty="0" smtClean="0"/>
              <a:t> bar at the top of the browser</a:t>
            </a:r>
            <a:endParaRPr lang="en-AU" dirty="0"/>
          </a:p>
        </p:txBody>
      </p:sp>
      <p:cxnSp>
        <p:nvCxnSpPr>
          <p:cNvPr id="4" name="Straight Arrow Connector 3"/>
          <p:cNvCxnSpPr/>
          <p:nvPr/>
        </p:nvCxnSpPr>
        <p:spPr>
          <a:xfrm flipH="1" flipV="1">
            <a:off x="3275856" y="836712"/>
            <a:ext cx="1584176" cy="324036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27804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432</Words>
  <Application>Microsoft Office PowerPoint</Application>
  <PresentationFormat>On-screen Show (4:3)</PresentationFormat>
  <Paragraphs>70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How to use your iPad at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your iPad at School</dc:title>
  <dc:creator>Kieren</dc:creator>
  <cp:lastModifiedBy>Kieren</cp:lastModifiedBy>
  <cp:revision>3</cp:revision>
  <dcterms:created xsi:type="dcterms:W3CDTF">2014-06-06T07:10:08Z</dcterms:created>
  <dcterms:modified xsi:type="dcterms:W3CDTF">2014-06-06T07:41:35Z</dcterms:modified>
</cp:coreProperties>
</file>